
<file path=[Content_Types].xml><?xml version="1.0" encoding="utf-8"?>
<Types xmlns="http://schemas.openxmlformats.org/package/2006/content-types">
  <Default Extension="png" ContentType="image/png"/>
  <Default Extension="pdf" ContentType="application/pd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64" r:id="rId2"/>
    <p:sldId id="266" r:id="rId3"/>
    <p:sldId id="262" r:id="rId4"/>
    <p:sldId id="261" r:id="rId5"/>
    <p:sldId id="263" r:id="rId6"/>
    <p:sldId id="270" r:id="rId7"/>
    <p:sldId id="265" r:id="rId8"/>
    <p:sldId id="267" r:id="rId9"/>
    <p:sldId id="271" r:id="rId10"/>
    <p:sldId id="268" r:id="rId11"/>
    <p:sldId id="269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929" autoAdjust="0"/>
  </p:normalViewPr>
  <p:slideViewPr>
    <p:cSldViewPr>
      <p:cViewPr varScale="1">
        <p:scale>
          <a:sx n="54" d="100"/>
          <a:sy n="54" d="100"/>
        </p:scale>
        <p:origin x="-92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1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df>
</file>

<file path=ppt/media/image1.pn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C3BD9-0A40-4332-B406-BBDEBAE0BECA}" type="datetimeFigureOut">
              <a:rPr lang="en-US" smtClean="0"/>
              <a:t>4/10/2014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2D79F-B359-4554-B850-5B2306D9CA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543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Shelley Rigger,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2D79F-B359-4554-B850-5B2306D9CAE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852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not jump</a:t>
            </a:r>
            <a:r>
              <a:rPr lang="en-US" baseline="0" dirty="0" smtClean="0"/>
              <a:t> to conclusion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2D79F-B359-4554-B850-5B2306D9CA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558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92D79F-B359-4554-B850-5B2306D9CA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48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871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935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533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58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3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914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31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23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539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499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9517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d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16921-B0F0-450F-AF36-FB92C0A5A38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4/10/2014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3C58B9-1CA9-4B30-AE66-502CC0A2BBC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6" descr="PRAGMA-blue.eps"/>
          <p:cNvPicPr>
            <a:picLocks noChangeAspect="1"/>
          </p:cNvPicPr>
          <p:nvPr/>
        </p:nvPicPr>
        <mc:AlternateContent xmlns:mc="http://schemas.openxmlformats.org/markup-compatibility/2006">
          <mc:Choice xmlns:ma="http://schemas.microsoft.com/office/mac/drawingml/2008/main" xmlns:mv="urn:schemas-microsoft-com:mac:vml" xmlns="" Requires="ma">
            <p:blipFill>
              <a:blip r:embed="rId13"/>
              <a:stretch>
                <a:fillRect/>
              </a:stretch>
            </p:blipFill>
          </mc:Choice>
          <mc:Fallback>
            <p:blipFill>
              <a:blip r:embed="rId14"/>
              <a:stretch>
                <a:fillRect/>
              </a:stretch>
            </p:blipFill>
          </mc:Fallback>
        </mc:AlternateContent>
        <p:spPr>
          <a:xfrm>
            <a:off x="113927" y="166868"/>
            <a:ext cx="1104526" cy="364944"/>
          </a:xfrm>
          <a:prstGeom prst="rect">
            <a:avLst/>
          </a:prstGeom>
          <a:effectLst/>
        </p:spPr>
      </p:pic>
      <p:cxnSp>
        <p:nvCxnSpPr>
          <p:cNvPr id="8" name="Straight Connector 7"/>
          <p:cNvCxnSpPr/>
          <p:nvPr/>
        </p:nvCxnSpPr>
        <p:spPr>
          <a:xfrm>
            <a:off x="1219200" y="379412"/>
            <a:ext cx="6400800" cy="1588"/>
          </a:xfrm>
          <a:prstGeom prst="line">
            <a:avLst/>
          </a:prstGeom>
          <a:ln w="12700" cap="sq"/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505326" y="227016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>
                <a:solidFill>
                  <a:srgbClr val="1B6C9A"/>
                </a:solidFill>
                <a:latin typeface="Palatino"/>
                <a:cs typeface="Palatino"/>
              </a:rPr>
              <a:t>Celebrating 10 Years</a:t>
            </a:r>
          </a:p>
        </p:txBody>
      </p:sp>
    </p:spTree>
    <p:extLst>
      <p:ext uri="{BB962C8B-B14F-4D97-AF65-F5344CB8AC3E}">
        <p14:creationId xmlns:p14="http://schemas.microsoft.com/office/powerpoint/2010/main" val="965435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rgbClr val="45408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d00ycc00@nchc.narl.org.tw" TargetMode="External"/><Relationship Id="rId2" Type="http://schemas.openxmlformats.org/officeDocument/2006/relationships/hyperlink" Target="mailto:nadya@sdsc.edu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Summary of PRAGMA Steering Committee Meeting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2014 April 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43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95400"/>
            <a:ext cx="4038600" cy="4525963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Program Committee</a:t>
            </a:r>
          </a:p>
          <a:p>
            <a:pPr lvl="1"/>
            <a:r>
              <a:rPr lang="en-US" dirty="0" smtClean="0"/>
              <a:t>Beth </a:t>
            </a:r>
            <a:r>
              <a:rPr lang="en-US" dirty="0"/>
              <a:t>Plale (</a:t>
            </a:r>
            <a:r>
              <a:rPr lang="en-US" dirty="0" smtClean="0"/>
              <a:t>Indian U </a:t>
            </a:r>
            <a:r>
              <a:rPr lang="en-US" dirty="0"/>
              <a:t>&amp; PRAGMA 27 </a:t>
            </a:r>
            <a:r>
              <a:rPr lang="en-US" dirty="0" smtClean="0"/>
              <a:t>chair)</a:t>
            </a:r>
          </a:p>
          <a:p>
            <a:pPr lvl="1"/>
            <a:r>
              <a:rPr lang="en-US" dirty="0" smtClean="0"/>
              <a:t>Chao-Chin </a:t>
            </a:r>
            <a:r>
              <a:rPr lang="en-US" dirty="0"/>
              <a:t>Lin (</a:t>
            </a:r>
            <a:r>
              <a:rPr lang="en-US" dirty="0" smtClean="0"/>
              <a:t>TFRI</a:t>
            </a:r>
          </a:p>
          <a:p>
            <a:pPr lvl="1"/>
            <a:r>
              <a:rPr lang="en-US" dirty="0" smtClean="0"/>
              <a:t>Heru </a:t>
            </a:r>
            <a:r>
              <a:rPr lang="en-US" dirty="0"/>
              <a:t>Suhartanto (</a:t>
            </a:r>
            <a:r>
              <a:rPr lang="en-US" dirty="0" smtClean="0"/>
              <a:t>UI </a:t>
            </a:r>
            <a:r>
              <a:rPr lang="en-US" dirty="0" err="1" smtClean="0"/>
              <a:t>ndonesia</a:t>
            </a:r>
            <a:r>
              <a:rPr lang="en-US" dirty="0"/>
              <a:t>, </a:t>
            </a:r>
            <a:endParaRPr lang="en-US" dirty="0" smtClean="0"/>
          </a:p>
          <a:p>
            <a:pPr lvl="1"/>
            <a:r>
              <a:rPr lang="en-US" dirty="0" err="1" smtClean="0"/>
              <a:t>JingYuan</a:t>
            </a:r>
            <a:r>
              <a:rPr lang="en-US" dirty="0" smtClean="0"/>
              <a:t> </a:t>
            </a:r>
            <a:r>
              <a:rPr lang="en-US" dirty="0"/>
              <a:t>Luke (</a:t>
            </a:r>
            <a:r>
              <a:rPr lang="en-US" dirty="0" smtClean="0"/>
              <a:t>MIMOS</a:t>
            </a:r>
            <a:r>
              <a:rPr lang="en-US" dirty="0"/>
              <a:t>)</a:t>
            </a:r>
            <a:endParaRPr lang="en-US" dirty="0" smtClean="0"/>
          </a:p>
          <a:p>
            <a:pPr lvl="1"/>
            <a:r>
              <a:rPr lang="en-US" dirty="0" smtClean="0"/>
              <a:t>José </a:t>
            </a:r>
            <a:r>
              <a:rPr lang="en-US" dirty="0"/>
              <a:t>Fortes (</a:t>
            </a:r>
            <a:r>
              <a:rPr lang="en-US" dirty="0" smtClean="0"/>
              <a:t>U Florida)</a:t>
            </a:r>
          </a:p>
          <a:p>
            <a:pPr lvl="1"/>
            <a:r>
              <a:rPr lang="en-US" dirty="0" err="1" smtClean="0"/>
              <a:t>Ichigawa</a:t>
            </a:r>
            <a:r>
              <a:rPr lang="en-US" dirty="0"/>
              <a:t> </a:t>
            </a:r>
            <a:r>
              <a:rPr lang="en-US" dirty="0" err="1"/>
              <a:t>Kohei</a:t>
            </a:r>
            <a:r>
              <a:rPr lang="en-US" dirty="0"/>
              <a:t> (</a:t>
            </a:r>
            <a:r>
              <a:rPr lang="en-US" dirty="0" smtClean="0"/>
              <a:t>NAIST)</a:t>
            </a:r>
          </a:p>
          <a:p>
            <a:pPr lvl="1"/>
            <a:r>
              <a:rPr lang="en-US" dirty="0" err="1" smtClean="0"/>
              <a:t>Meilan</a:t>
            </a:r>
            <a:r>
              <a:rPr lang="en-US" dirty="0" smtClean="0"/>
              <a:t> </a:t>
            </a:r>
            <a:r>
              <a:rPr lang="en-US" dirty="0"/>
              <a:t>Jiang (</a:t>
            </a:r>
            <a:r>
              <a:rPr lang="en-US" dirty="0" err="1"/>
              <a:t>Konkuk</a:t>
            </a:r>
            <a:r>
              <a:rPr lang="en-US" dirty="0"/>
              <a:t> </a:t>
            </a:r>
            <a:r>
              <a:rPr lang="en-US" dirty="0" smtClean="0"/>
              <a:t>U)</a:t>
            </a:r>
          </a:p>
          <a:p>
            <a:pPr lvl="1"/>
            <a:r>
              <a:rPr lang="en-US" dirty="0" smtClean="0"/>
              <a:t>Philip </a:t>
            </a:r>
            <a:r>
              <a:rPr lang="en-US" dirty="0"/>
              <a:t>Papadopoulos </a:t>
            </a:r>
            <a:r>
              <a:rPr lang="en-US" dirty="0" smtClean="0"/>
              <a:t>(UCSD)</a:t>
            </a:r>
          </a:p>
          <a:p>
            <a:pPr lvl="1"/>
            <a:r>
              <a:rPr lang="en-US" dirty="0" smtClean="0"/>
              <a:t>Ruth </a:t>
            </a:r>
            <a:r>
              <a:rPr lang="en-US" dirty="0"/>
              <a:t>Lee </a:t>
            </a:r>
            <a:r>
              <a:rPr lang="en-US" dirty="0" smtClean="0"/>
              <a:t>(KISTI)</a:t>
            </a:r>
          </a:p>
          <a:p>
            <a:pPr lvl="1"/>
            <a:r>
              <a:rPr lang="en-US" dirty="0" smtClean="0"/>
              <a:t>Wei-Cheng </a:t>
            </a:r>
            <a:r>
              <a:rPr lang="en-US" dirty="0"/>
              <a:t>Huang </a:t>
            </a:r>
            <a:r>
              <a:rPr lang="en-US" dirty="0" smtClean="0"/>
              <a:t>(NCHC)</a:t>
            </a:r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95400"/>
            <a:ext cx="4038600" cy="4648200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Demo Chair</a:t>
            </a:r>
          </a:p>
          <a:p>
            <a:pPr lvl="1"/>
            <a:r>
              <a:rPr lang="en-US" dirty="0" err="1" smtClean="0"/>
              <a:t>Shumi</a:t>
            </a:r>
            <a:r>
              <a:rPr lang="en-US" dirty="0" smtClean="0"/>
              <a:t> Huang (NCHC)</a:t>
            </a:r>
            <a:endParaRPr lang="en-US" dirty="0"/>
          </a:p>
          <a:p>
            <a:r>
              <a:rPr lang="en-US" dirty="0" smtClean="0"/>
              <a:t>Poster Chair</a:t>
            </a:r>
          </a:p>
          <a:p>
            <a:pPr lvl="1"/>
            <a:r>
              <a:rPr lang="en-US" dirty="0" smtClean="0"/>
              <a:t>Quan Zhou (Indiana U)</a:t>
            </a:r>
          </a:p>
          <a:p>
            <a:pPr lvl="1"/>
            <a:r>
              <a:rPr lang="en-US" dirty="0" err="1" smtClean="0"/>
              <a:t>Meilan</a:t>
            </a:r>
            <a:r>
              <a:rPr lang="en-US" dirty="0" smtClean="0"/>
              <a:t> Jiang (</a:t>
            </a:r>
            <a:r>
              <a:rPr lang="en-US" dirty="0" err="1" smtClean="0"/>
              <a:t>Konkuk</a:t>
            </a:r>
            <a:r>
              <a:rPr lang="en-US" dirty="0" smtClean="0"/>
              <a:t> U)</a:t>
            </a:r>
          </a:p>
          <a:p>
            <a:pPr lvl="1"/>
            <a:r>
              <a:rPr lang="en-US" dirty="0" smtClean="0"/>
              <a:t>Yuan Luo (Indiana U)</a:t>
            </a:r>
            <a:endParaRPr lang="en-US" dirty="0"/>
          </a:p>
          <a:p>
            <a:r>
              <a:rPr lang="en-US" dirty="0" smtClean="0"/>
              <a:t>Local Organization</a:t>
            </a:r>
          </a:p>
          <a:p>
            <a:pPr lvl="1"/>
            <a:r>
              <a:rPr lang="en-US" dirty="0" smtClean="0"/>
              <a:t>Yu-Chun (Karen Chang)</a:t>
            </a:r>
          </a:p>
          <a:p>
            <a:pPr lvl="1"/>
            <a:r>
              <a:rPr lang="en-US" dirty="0" smtClean="0"/>
              <a:t>Shu-Shin (Tail) Liu</a:t>
            </a:r>
          </a:p>
          <a:p>
            <a:pPr lvl="1"/>
            <a:r>
              <a:rPr lang="en-US" dirty="0" smtClean="0"/>
              <a:t>Anson Wong</a:t>
            </a:r>
          </a:p>
          <a:p>
            <a:pPr lvl="1"/>
            <a:r>
              <a:rPr lang="en-US" dirty="0" smtClean="0"/>
              <a:t>Su-Fang Chen</a:t>
            </a:r>
          </a:p>
          <a:p>
            <a:pPr lvl="1"/>
            <a:r>
              <a:rPr lang="en-US" dirty="0" err="1" smtClean="0"/>
              <a:t>Shiau</a:t>
            </a:r>
            <a:r>
              <a:rPr lang="en-US" dirty="0" smtClean="0"/>
              <a:t>-Pei (Peggy) Tsai</a:t>
            </a:r>
          </a:p>
          <a:p>
            <a:pPr lvl="1"/>
            <a:r>
              <a:rPr lang="en-US" dirty="0" smtClean="0"/>
              <a:t>Several Students</a:t>
            </a:r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57600" y="5715000"/>
            <a:ext cx="222048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Chair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- Ce-</a:t>
            </a:r>
            <a:r>
              <a:rPr lang="en-US" sz="2400" dirty="0" err="1" smtClean="0"/>
              <a:t>Kuen</a:t>
            </a:r>
            <a:r>
              <a:rPr lang="en-US" sz="2400" dirty="0" smtClean="0"/>
              <a:t> Shieh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- Fang-Pang Lin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3321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92375"/>
            <a:ext cx="7772400" cy="1470025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All Participants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9" t="12991" r="11257" b="51413"/>
          <a:stretch/>
        </p:blipFill>
        <p:spPr bwMode="auto">
          <a:xfrm>
            <a:off x="-39618" y="0"/>
            <a:ext cx="9183617" cy="2470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5746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View on Taiwan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7924800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Taiwan “is a home where time accelerates and people cram three days of living into every twenty-four hours”</a:t>
            </a:r>
          </a:p>
        </p:txBody>
      </p:sp>
    </p:spTree>
    <p:extLst>
      <p:ext uri="{BB962C8B-B14F-4D97-AF65-F5344CB8AC3E}">
        <p14:creationId xmlns:p14="http://schemas.microsoft.com/office/powerpoint/2010/main" val="267214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5" name="Picture 3" descr="D:\Users\PeterA2\Pictures\2014\2014 Jan - Apr\PRAGMA 26\Teri\DSC_0988_weicheng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40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223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PRAGMA 26</a:t>
            </a:r>
            <a:endParaRPr lang="en-US" dirty="0"/>
          </a:p>
        </p:txBody>
      </p:sp>
      <p:pic>
        <p:nvPicPr>
          <p:cNvPr id="2050" name="Picture 2" descr="D:\Users\PeterA2\Pictures\2014\2014 Jan - Apr\PRAGMA 26\Teri\DSC_0993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35" b="11489"/>
          <a:stretch/>
        </p:blipFill>
        <p:spPr bwMode="auto">
          <a:xfrm>
            <a:off x="0" y="1333756"/>
            <a:ext cx="9189941" cy="560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75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/>
              <a:t>Comments on PRAGMA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334000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Seeks to promote</a:t>
            </a:r>
          </a:p>
          <a:p>
            <a:pPr lvl="1"/>
            <a:r>
              <a:rPr lang="en-US" dirty="0" smtClean="0"/>
              <a:t>Initiative</a:t>
            </a:r>
          </a:p>
          <a:p>
            <a:pPr lvl="1"/>
            <a:r>
              <a:rPr lang="en-US" dirty="0" smtClean="0"/>
              <a:t>Openness</a:t>
            </a:r>
          </a:p>
          <a:p>
            <a:pPr lvl="1"/>
            <a:r>
              <a:rPr lang="en-US" dirty="0" smtClean="0"/>
              <a:t>Sharing (ideas, software)</a:t>
            </a:r>
          </a:p>
          <a:p>
            <a:r>
              <a:rPr lang="en-US" dirty="0" smtClean="0"/>
              <a:t>Experimentation</a:t>
            </a:r>
          </a:p>
          <a:p>
            <a:pPr lvl="1"/>
            <a:r>
              <a:rPr lang="en-US" dirty="0" smtClean="0"/>
              <a:t>At this meeting: Encourage broader discussions among participants</a:t>
            </a:r>
          </a:p>
          <a:p>
            <a:pPr lvl="1"/>
            <a:r>
              <a:rPr lang="en-US" dirty="0" smtClean="0"/>
              <a:t>Expeditions: Integration across technologies</a:t>
            </a:r>
          </a:p>
          <a:p>
            <a:r>
              <a:rPr lang="en-US" dirty="0" smtClean="0"/>
              <a:t>Engagement of participants</a:t>
            </a:r>
          </a:p>
          <a:p>
            <a:pPr lvl="1"/>
            <a:r>
              <a:rPr lang="en-US" dirty="0" smtClean="0"/>
              <a:t>Projects conceived by small group say small; projects conceived broadly may stay broad</a:t>
            </a:r>
          </a:p>
          <a:p>
            <a:r>
              <a:rPr lang="en-US" dirty="0" smtClean="0"/>
              <a:t>PRAGMA’s composition</a:t>
            </a:r>
          </a:p>
          <a:p>
            <a:pPr lvl="1"/>
            <a:r>
              <a:rPr lang="en-US" dirty="0" smtClean="0"/>
              <a:t>Impact / outcome driven organizations</a:t>
            </a:r>
          </a:p>
          <a:p>
            <a:pPr lvl="1"/>
            <a:r>
              <a:rPr lang="en-US" dirty="0" smtClean="0"/>
              <a:t>Research driven organizations</a:t>
            </a:r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86400" y="1590709"/>
            <a:ext cx="3478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Don’t jump to conclusions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51851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Other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Sensors at every site</a:t>
            </a:r>
          </a:p>
          <a:p>
            <a:pPr lvl="1"/>
            <a:r>
              <a:rPr lang="en-US" dirty="0" smtClean="0"/>
              <a:t>Create an all PRAGMA project</a:t>
            </a:r>
          </a:p>
          <a:p>
            <a:pPr lvl="1"/>
            <a:endParaRPr lang="en-US" dirty="0"/>
          </a:p>
          <a:p>
            <a:r>
              <a:rPr lang="en-US" dirty="0" smtClean="0"/>
              <a:t>Biosciences</a:t>
            </a:r>
          </a:p>
          <a:p>
            <a:pPr lvl="1"/>
            <a:r>
              <a:rPr lang="en-US" dirty="0" smtClean="0"/>
              <a:t>Invite leadership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98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Shonan</a:t>
            </a:r>
            <a:r>
              <a:rPr lang="en-US" dirty="0" smtClean="0"/>
              <a:t> Meeting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4"/>
            <a:ext cx="8229600" cy="4800596"/>
          </a:xfrm>
        </p:spPr>
        <p:txBody>
          <a:bodyPr>
            <a:normAutofit lnSpcReduction="10000"/>
          </a:bodyPr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sz="3200" dirty="0"/>
              <a:t>Water Disaster Management and Big Data</a:t>
            </a:r>
          </a:p>
          <a:p>
            <a:r>
              <a:rPr lang="en-US" dirty="0" smtClean="0"/>
              <a:t>July 7 – 10</a:t>
            </a:r>
          </a:p>
          <a:p>
            <a:r>
              <a:rPr lang="en-US" dirty="0" smtClean="0"/>
              <a:t>Opportunity to think deeply about issue </a:t>
            </a:r>
          </a:p>
          <a:p>
            <a:r>
              <a:rPr lang="en-US" dirty="0" smtClean="0"/>
              <a:t>Possible outcome: 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ddress important issue</a:t>
            </a:r>
          </a:p>
          <a:p>
            <a:pPr lvl="1"/>
            <a:r>
              <a:rPr lang="en-US" dirty="0" smtClean="0"/>
              <a:t>Lead to PRAGMA activity</a:t>
            </a:r>
          </a:p>
          <a:p>
            <a:r>
              <a:rPr lang="en-US" dirty="0" smtClean="0"/>
              <a:t>Looking for interested participants</a:t>
            </a:r>
          </a:p>
          <a:p>
            <a:pPr lvl="1"/>
            <a:r>
              <a:rPr lang="en-US" dirty="0" smtClean="0"/>
              <a:t>Talk with Fang-Pang Lin</a:t>
            </a:r>
          </a:p>
          <a:p>
            <a:pPr lvl="1"/>
            <a:r>
              <a:rPr lang="en-US" dirty="0" smtClean="0"/>
              <a:t>NEEDS YOUR INPUT BEFORE TUESDAY, April 15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517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Broadening Leadership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5410200"/>
          </a:xfrm>
        </p:spPr>
        <p:txBody>
          <a:bodyPr/>
          <a:lstStyle/>
          <a:p>
            <a:r>
              <a:rPr lang="en-US" dirty="0" smtClean="0"/>
              <a:t>Looked to identify individuals who might be interested in co-leading working groups or new expeditions</a:t>
            </a:r>
          </a:p>
          <a:p>
            <a:r>
              <a:rPr lang="en-US" dirty="0" smtClean="0"/>
              <a:t>Steering Committee Composition and Evolution</a:t>
            </a:r>
          </a:p>
          <a:p>
            <a:pPr lvl="1"/>
            <a:r>
              <a:rPr lang="en-US" dirty="0" smtClean="0"/>
              <a:t>Discussed options to position Steering Committee with new input</a:t>
            </a:r>
          </a:p>
          <a:p>
            <a:pPr lvl="1"/>
            <a:r>
              <a:rPr lang="en-US" dirty="0" smtClean="0"/>
              <a:t>Ideas to be discussed over summer</a:t>
            </a:r>
          </a:p>
          <a:p>
            <a:pPr lvl="2"/>
            <a:r>
              <a:rPr lang="en-US" dirty="0" smtClean="0"/>
              <a:t>Ex-officio</a:t>
            </a:r>
          </a:p>
          <a:p>
            <a:pPr lvl="2"/>
            <a:r>
              <a:rPr lang="en-US" dirty="0" smtClean="0"/>
              <a:t>Adding Students</a:t>
            </a:r>
          </a:p>
          <a:p>
            <a:pPr lvl="2"/>
            <a:r>
              <a:rPr lang="en-US" dirty="0" smtClean="0"/>
              <a:t>Adopt GLEON model for identifying new members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635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 Notice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Send slides to </a:t>
            </a:r>
            <a:r>
              <a:rPr lang="en-US" dirty="0" err="1" smtClean="0"/>
              <a:t>Nadya</a:t>
            </a:r>
            <a:r>
              <a:rPr lang="en-US" dirty="0" smtClean="0"/>
              <a:t> Williams or Karen Chang</a:t>
            </a:r>
          </a:p>
          <a:p>
            <a:pPr lvl="1"/>
            <a:r>
              <a:rPr lang="en-US" dirty="0" smtClean="0">
                <a:hlinkClick r:id="rId2"/>
              </a:rPr>
              <a:t>nadya@sdsc.edu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>
                <a:hlinkClick r:id="rId3"/>
              </a:rPr>
              <a:t>d00ycc00@nchc.narl.org.tw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36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4986</TotalTime>
  <Words>311</Words>
  <Application>Microsoft Office PowerPoint</Application>
  <PresentationFormat>On-screen Show (4:3)</PresentationFormat>
  <Paragraphs>82</Paragraphs>
  <Slides>11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1_Office Theme</vt:lpstr>
      <vt:lpstr>Summary of PRAGMA Steering Committee Meeting</vt:lpstr>
      <vt:lpstr>A View on Taiwan</vt:lpstr>
      <vt:lpstr>PowerPoint Presentation</vt:lpstr>
      <vt:lpstr>PRAGMA 26</vt:lpstr>
      <vt:lpstr>Comments on PRAGMA</vt:lpstr>
      <vt:lpstr>Two Other Ideas</vt:lpstr>
      <vt:lpstr>Shonan Meeting</vt:lpstr>
      <vt:lpstr>Broadening Leadership </vt:lpstr>
      <vt:lpstr>Important Notice</vt:lpstr>
      <vt:lpstr>Thank You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Current Steering Committee Members</dc:title>
  <dc:creator>PeterA2</dc:creator>
  <cp:lastModifiedBy>PeterA2</cp:lastModifiedBy>
  <cp:revision>21</cp:revision>
  <dcterms:created xsi:type="dcterms:W3CDTF">2014-04-10T14:28:06Z</dcterms:created>
  <dcterms:modified xsi:type="dcterms:W3CDTF">2014-04-14T01:34:23Z</dcterms:modified>
</cp:coreProperties>
</file>

<file path=docProps/thumbnail.jpeg>
</file>